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4" d="100"/>
          <a:sy n="84" d="100"/>
        </p:scale>
        <p:origin x="-954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yuzhno-sakh.ru/files/%D0%9D%D0%9E%D0%92%D0%9E%D0%A1%D0%A2%D0%98/oip/gorod_bez_sirot/tsirk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914400"/>
            <a:ext cx="6467475" cy="4572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95400" y="4572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Рассмотри афишу, ответь на вопросы: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5562600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какой день состоится премьера?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называется программа?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 сколько в понедельник начинается представление?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allkoms.ru/images/data/poster/2_big_14325319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76800" cy="689421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876800" y="0"/>
            <a:ext cx="426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Рассмотри афишу, ответь на вопросы: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какой день на сцене будет звучать симфонический оркестр театра ?</a:t>
            </a:r>
          </a:p>
          <a:p>
            <a:pPr marL="457200" indent="-457200">
              <a:buAutoNum type="arabicParenR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Верно ли, что 24 июня </a:t>
            </a: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11 часовое представление запрещён вход  детям младше 16 лет?</a:t>
            </a:r>
          </a:p>
          <a:p>
            <a:pPr marL="457200" indent="-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В каком городе проходят гастроли?</a:t>
            </a:r>
          </a:p>
          <a:p>
            <a:pPr marL="457200" indent="-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4) В каком году была издана эта афиша?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2800" y="0"/>
            <a:ext cx="5791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Рассмотри афишу и календарь и ответь на вопросы: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Афиша какого театра перед вами?</a:t>
            </a:r>
          </a:p>
          <a:p>
            <a:pPr marL="457200" indent="-457200">
              <a:buAutoNum type="arabicParenR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Верно ли , что в субботу и в воскресенье будет идти по два спектакля? </a:t>
            </a:r>
          </a:p>
          <a:p>
            <a:pPr marL="457200" indent="-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Родители семилетнего Саши решили сводить его в субботу  на спектакль , какую постановку театра им следует выбрать?</a:t>
            </a:r>
          </a:p>
        </p:txBody>
      </p:sp>
      <p:pic>
        <p:nvPicPr>
          <p:cNvPr id="15362" name="Picture 2" descr="http://img.i.rde.ru/catalog/272138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325091" cy="4572000"/>
          </a:xfrm>
          <a:prstGeom prst="rect">
            <a:avLst/>
          </a:prstGeom>
          <a:noFill/>
        </p:spPr>
      </p:pic>
      <p:pic>
        <p:nvPicPr>
          <p:cNvPr id="15364" name="Picture 4" descr="http://vedmochka.net/images/pravpkalendar2015/prav-2015-ju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581400"/>
            <a:ext cx="3214408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2800" y="0"/>
            <a:ext cx="5791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Рассмотри афишу и календарь и ответь на вопросы: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Афиша какого театра перед вами?</a:t>
            </a:r>
          </a:p>
          <a:p>
            <a:pPr marL="457200" indent="-457200">
              <a:buAutoNum type="arabicParenR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Верно ли , что в субботу и в воскресенье будет идти по два спектакля? </a:t>
            </a:r>
          </a:p>
          <a:p>
            <a:pPr marL="457200" indent="-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Родители семилетнего Саши решили сводить его в субботу  на спектакль , какую постановку театра им следует выбрать?</a:t>
            </a:r>
          </a:p>
        </p:txBody>
      </p:sp>
      <p:pic>
        <p:nvPicPr>
          <p:cNvPr id="15362" name="Picture 2" descr="http://img.i.rde.ru/catalog/272138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325091" cy="4572000"/>
          </a:xfrm>
          <a:prstGeom prst="rect">
            <a:avLst/>
          </a:prstGeom>
          <a:noFill/>
        </p:spPr>
      </p:pic>
      <p:pic>
        <p:nvPicPr>
          <p:cNvPr id="15364" name="Picture 4" descr="http://vedmochka.net/images/pravpkalendar2015/prav-2015-ju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581400"/>
            <a:ext cx="3214408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177</Words>
  <PresentationFormat>Экран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</dc:creator>
  <cp:lastModifiedBy>Мария</cp:lastModifiedBy>
  <cp:revision>2</cp:revision>
  <dcterms:created xsi:type="dcterms:W3CDTF">2016-05-02T19:05:27Z</dcterms:created>
  <dcterms:modified xsi:type="dcterms:W3CDTF">2016-05-02T19:20:53Z</dcterms:modified>
</cp:coreProperties>
</file>